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6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4DAF9C-1C46-48D0-B31F-77093B81E396}" v="1" dt="2021-10-07T13:02:01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rimarytools.co.uk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imarytools.co.uk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919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0277" y="6365168"/>
            <a:ext cx="2057400" cy="365125"/>
          </a:xfrm>
        </p:spPr>
        <p:txBody>
          <a:bodyPr/>
          <a:lstStyle/>
          <a:p>
            <a:r>
              <a:rPr lang="en-GB" dirty="0"/>
              <a:t>Slide </a:t>
            </a:r>
            <a:fld id="{32C09DD4-5BF4-4D03-B076-9576BD52D719}" type="slidenum">
              <a:rPr lang="en-GB" smtClean="0"/>
              <a:pPr/>
              <a:t>‹#›</a:t>
            </a:fld>
            <a:endParaRPr lang="en-GB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7" name="Picture 6" descr="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145353D-93CE-41D9-9A22-F5C792CA91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26" y="4962127"/>
            <a:ext cx="2485748" cy="6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2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AACA-D54F-4A99-A582-93A768104C8E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9DD4-5BF4-4D03-B076-9576BD52D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AACA-D54F-4A99-A582-93A768104C8E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9DD4-5BF4-4D03-B076-9576BD52D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17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919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9DD4-5BF4-4D03-B076-9576BD52D71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06685922-444E-4379-939C-34EBDE60A0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4" y="185738"/>
            <a:ext cx="1666804" cy="406283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6F97C3-D7D6-40D2-A31F-8F981B2AD6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277" y="6365168"/>
            <a:ext cx="2057400" cy="365125"/>
          </a:xfrm>
        </p:spPr>
        <p:txBody>
          <a:bodyPr/>
          <a:lstStyle/>
          <a:p>
            <a:r>
              <a:rPr lang="en-GB" dirty="0"/>
              <a:t>Slide </a:t>
            </a:r>
            <a:fld id="{32C09DD4-5BF4-4D03-B076-9576BD52D719}" type="slidenum">
              <a:rPr lang="en-GB" smtClean="0"/>
              <a:pPr/>
              <a:t>‹#›</a:t>
            </a:fld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45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AACA-D54F-4A99-A582-93A768104C8E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9DD4-5BF4-4D03-B076-9576BD52D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80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AACA-D54F-4A99-A582-93A768104C8E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9DD4-5BF4-4D03-B076-9576BD52D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83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AACA-D54F-4A99-A582-93A768104C8E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9DD4-5BF4-4D03-B076-9576BD52D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6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AACA-D54F-4A99-A582-93A768104C8E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9DD4-5BF4-4D03-B076-9576BD52D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61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AACA-D54F-4A99-A582-93A768104C8E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9DD4-5BF4-4D03-B076-9576BD52D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78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AACA-D54F-4A99-A582-93A768104C8E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9DD4-5BF4-4D03-B076-9576BD52D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16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AACA-D54F-4A99-A582-93A768104C8E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9DD4-5BF4-4D03-B076-9576BD52D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72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00"/>
                </a:solidFill>
              </a:defRPr>
            </a:lvl1pPr>
          </a:lstStyle>
          <a:p>
            <a:r>
              <a:rPr lang="en-GB" dirty="0"/>
              <a:t>Slide </a:t>
            </a:r>
            <a:fld id="{32C09DD4-5BF4-4D03-B076-9576BD52D7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DA7F5AA-ABC2-4BE1-BA54-5A5ED5EF9CC8}"/>
              </a:ext>
            </a:extLst>
          </p:cNvPr>
          <p:cNvSpPr txBox="1">
            <a:spLocks/>
          </p:cNvSpPr>
          <p:nvPr userDrawn="1"/>
        </p:nvSpPr>
        <p:spPr>
          <a:xfrm>
            <a:off x="8078494" y="315912"/>
            <a:ext cx="745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Slide </a:t>
            </a:r>
            <a:fld id="{32C09DD4-5BF4-4D03-B076-9576BD52D719}" type="slidenum">
              <a:rPr lang="en-GB" smtClean="0"/>
              <a:pPr/>
              <a:t>‹#›</a:t>
            </a:fld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91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50D74-E942-4415-A9C5-FAC012283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077481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2019 Phonics Check</a:t>
            </a:r>
            <a:br>
              <a:rPr lang="en-GB" dirty="0">
                <a:solidFill>
                  <a:srgbClr val="FFFF00"/>
                </a:solidFill>
              </a:rPr>
            </a:b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Practice Words</a:t>
            </a:r>
          </a:p>
        </p:txBody>
      </p:sp>
    </p:spTree>
    <p:extLst>
      <p:ext uri="{BB962C8B-B14F-4D97-AF65-F5344CB8AC3E}">
        <p14:creationId xmlns:p14="http://schemas.microsoft.com/office/powerpoint/2010/main" val="494835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50D74-E942-4415-A9C5-FAC012283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077481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2019 Phonics Check</a:t>
            </a:r>
            <a:br>
              <a:rPr lang="en-GB" dirty="0">
                <a:solidFill>
                  <a:srgbClr val="FFFF00"/>
                </a:solidFill>
              </a:rPr>
            </a:b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2932509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17B483-E04A-4FE2-894E-3FEF900B7FBF}"/>
              </a:ext>
            </a:extLst>
          </p:cNvPr>
          <p:cNvSpPr txBox="1"/>
          <p:nvPr/>
        </p:nvSpPr>
        <p:spPr>
          <a:xfrm>
            <a:off x="82207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Pseudo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37C9B-4B11-42F6-8D6D-D278B4786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09" y="2079000"/>
            <a:ext cx="7272581" cy="27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77EA97-FAEF-4E55-8333-9194EEBDB420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03467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17B483-E04A-4FE2-894E-3FEF900B7FBF}"/>
              </a:ext>
            </a:extLst>
          </p:cNvPr>
          <p:cNvSpPr txBox="1"/>
          <p:nvPr/>
        </p:nvSpPr>
        <p:spPr>
          <a:xfrm>
            <a:off x="82207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Pseudo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7EA97-FAEF-4E55-8333-9194EEBDB420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A6E84F-6AB7-4FC2-B50C-5BA70252B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19" y="2079000"/>
            <a:ext cx="7225961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31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17B483-E04A-4FE2-894E-3FEF900B7FBF}"/>
              </a:ext>
            </a:extLst>
          </p:cNvPr>
          <p:cNvSpPr txBox="1"/>
          <p:nvPr/>
        </p:nvSpPr>
        <p:spPr>
          <a:xfrm>
            <a:off x="82207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Pseudo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7EA97-FAEF-4E55-8333-9194EEBDB420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E7147-71A7-49CD-910D-2413F933D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58" y="2079000"/>
            <a:ext cx="7277884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76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17B483-E04A-4FE2-894E-3FEF900B7FBF}"/>
              </a:ext>
            </a:extLst>
          </p:cNvPr>
          <p:cNvSpPr txBox="1"/>
          <p:nvPr/>
        </p:nvSpPr>
        <p:spPr>
          <a:xfrm>
            <a:off x="82207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Pseudo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7EA97-FAEF-4E55-8333-9194EEBDB420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91F29-042B-4893-927E-A4DDC6B19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55" y="2079000"/>
            <a:ext cx="728129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1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17B483-E04A-4FE2-894E-3FEF900B7FBF}"/>
              </a:ext>
            </a:extLst>
          </p:cNvPr>
          <p:cNvSpPr txBox="1"/>
          <p:nvPr/>
        </p:nvSpPr>
        <p:spPr>
          <a:xfrm>
            <a:off x="82207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Pseudo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7EA97-FAEF-4E55-8333-9194EEBDB420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40624-3321-43E6-A113-C27D73F83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43" y="2079000"/>
            <a:ext cx="7165713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63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17B483-E04A-4FE2-894E-3FEF900B7FBF}"/>
              </a:ext>
            </a:extLst>
          </p:cNvPr>
          <p:cNvSpPr txBox="1"/>
          <p:nvPr/>
        </p:nvSpPr>
        <p:spPr>
          <a:xfrm>
            <a:off x="82207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Pseudo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7EA97-FAEF-4E55-8333-9194EEBDB420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40624-3321-43E6-A113-C27D73F83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43" y="2079000"/>
            <a:ext cx="7165713" cy="270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B2DBE-2AD4-4C01-AC9F-D3A1D1677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72" y="2079000"/>
            <a:ext cx="7149056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84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17B483-E04A-4FE2-894E-3FEF900B7FBF}"/>
              </a:ext>
            </a:extLst>
          </p:cNvPr>
          <p:cNvSpPr txBox="1"/>
          <p:nvPr/>
        </p:nvSpPr>
        <p:spPr>
          <a:xfrm>
            <a:off x="82207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Pseudo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7EA97-FAEF-4E55-8333-9194EEBDB420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352713-E110-4C4C-BD52-CE4778985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19" y="2079000"/>
            <a:ext cx="7290001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41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17B483-E04A-4FE2-894E-3FEF900B7FBF}"/>
              </a:ext>
            </a:extLst>
          </p:cNvPr>
          <p:cNvSpPr txBox="1"/>
          <p:nvPr/>
        </p:nvSpPr>
        <p:spPr>
          <a:xfrm>
            <a:off x="82207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Pseudo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7EA97-FAEF-4E55-8333-9194EEBDB420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5311C-363B-404C-A29C-C2B942F87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33" y="2079000"/>
            <a:ext cx="7205733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45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17B483-E04A-4FE2-894E-3FEF900B7FBF}"/>
              </a:ext>
            </a:extLst>
          </p:cNvPr>
          <p:cNvSpPr txBox="1"/>
          <p:nvPr/>
        </p:nvSpPr>
        <p:spPr>
          <a:xfrm>
            <a:off x="82207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Pseudo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7EA97-FAEF-4E55-8333-9194EEBDB420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F8B3ED-16D2-4698-AA17-3EDF77C81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19" y="2079000"/>
            <a:ext cx="7255161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3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C62C54-5E4A-4169-B102-8A3FD5DB4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34" y="2073291"/>
            <a:ext cx="7615732" cy="2711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D14704-D163-4CA2-8EAE-57AA70EEFD7F}"/>
              </a:ext>
            </a:extLst>
          </p:cNvPr>
          <p:cNvSpPr txBox="1"/>
          <p:nvPr/>
        </p:nvSpPr>
        <p:spPr>
          <a:xfrm>
            <a:off x="8273988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Real</a:t>
            </a:r>
          </a:p>
        </p:txBody>
      </p:sp>
    </p:spTree>
    <p:extLst>
      <p:ext uri="{BB962C8B-B14F-4D97-AF65-F5344CB8AC3E}">
        <p14:creationId xmlns:p14="http://schemas.microsoft.com/office/powerpoint/2010/main" val="1802823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17B483-E04A-4FE2-894E-3FEF900B7FBF}"/>
              </a:ext>
            </a:extLst>
          </p:cNvPr>
          <p:cNvSpPr txBox="1"/>
          <p:nvPr/>
        </p:nvSpPr>
        <p:spPr>
          <a:xfrm>
            <a:off x="82207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Pseudo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7EA97-FAEF-4E55-8333-9194EEBDB420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A2C782-143E-4C86-8856-2479FD184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03" y="2079000"/>
            <a:ext cx="7440594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6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17B483-E04A-4FE2-894E-3FEF900B7FBF}"/>
              </a:ext>
            </a:extLst>
          </p:cNvPr>
          <p:cNvSpPr txBox="1"/>
          <p:nvPr/>
        </p:nvSpPr>
        <p:spPr>
          <a:xfrm>
            <a:off x="82207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Pseudo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7EA97-FAEF-4E55-8333-9194EEBDB420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8D22A4-D3D9-4138-AF0C-EF56161AF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65" y="2079000"/>
            <a:ext cx="7243269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34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17B483-E04A-4FE2-894E-3FEF900B7FBF}"/>
              </a:ext>
            </a:extLst>
          </p:cNvPr>
          <p:cNvSpPr txBox="1"/>
          <p:nvPr/>
        </p:nvSpPr>
        <p:spPr>
          <a:xfrm>
            <a:off x="82207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Pseudo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7EA97-FAEF-4E55-8333-9194EEBDB420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0F09B-9307-4DC9-A9E9-648D229C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77" y="2079000"/>
            <a:ext cx="7367646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98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260167-9146-4A46-95E7-FF67414F61BB}"/>
              </a:ext>
            </a:extLst>
          </p:cNvPr>
          <p:cNvSpPr txBox="1"/>
          <p:nvPr/>
        </p:nvSpPr>
        <p:spPr>
          <a:xfrm>
            <a:off x="8273988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DD1C8-B4F7-42DC-85EA-137C6AFF24AE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13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008DF1-0AEE-43EA-9AD1-23930E6C4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21" y="2079000"/>
            <a:ext cx="7228757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83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260167-9146-4A46-95E7-FF67414F61BB}"/>
              </a:ext>
            </a:extLst>
          </p:cNvPr>
          <p:cNvSpPr txBox="1"/>
          <p:nvPr/>
        </p:nvSpPr>
        <p:spPr>
          <a:xfrm>
            <a:off x="8273988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DD1C8-B4F7-42DC-85EA-137C6AFF24AE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87C213-FEC7-478B-82EC-A135591CF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65" y="2079000"/>
            <a:ext cx="7263869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63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260167-9146-4A46-95E7-FF67414F61BB}"/>
              </a:ext>
            </a:extLst>
          </p:cNvPr>
          <p:cNvSpPr txBox="1"/>
          <p:nvPr/>
        </p:nvSpPr>
        <p:spPr>
          <a:xfrm>
            <a:off x="8273988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DD1C8-B4F7-42DC-85EA-137C6AFF24AE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B40F6-3347-4141-ACE5-D057775E8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68" y="2079000"/>
            <a:ext cx="7317263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64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260167-9146-4A46-95E7-FF67414F61BB}"/>
              </a:ext>
            </a:extLst>
          </p:cNvPr>
          <p:cNvSpPr txBox="1"/>
          <p:nvPr/>
        </p:nvSpPr>
        <p:spPr>
          <a:xfrm>
            <a:off x="8273988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DD1C8-B4F7-42DC-85EA-137C6AFF24AE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B50A2-9451-42D1-855D-B06CB92A7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43" y="2079000"/>
            <a:ext cx="7296113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39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260167-9146-4A46-95E7-FF67414F61BB}"/>
              </a:ext>
            </a:extLst>
          </p:cNvPr>
          <p:cNvSpPr txBox="1"/>
          <p:nvPr/>
        </p:nvSpPr>
        <p:spPr>
          <a:xfrm>
            <a:off x="8273988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DD1C8-B4F7-42DC-85EA-137C6AFF24AE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465683-5575-4187-8F70-B24422409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10" y="2079000"/>
            <a:ext cx="7287379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86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260167-9146-4A46-95E7-FF67414F61BB}"/>
              </a:ext>
            </a:extLst>
          </p:cNvPr>
          <p:cNvSpPr txBox="1"/>
          <p:nvPr/>
        </p:nvSpPr>
        <p:spPr>
          <a:xfrm>
            <a:off x="8273988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DD1C8-B4F7-42DC-85EA-137C6AFF24AE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6F3C1-36A0-4943-BECE-B6461354B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13" y="2079000"/>
            <a:ext cx="7328574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16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260167-9146-4A46-95E7-FF67414F61BB}"/>
              </a:ext>
            </a:extLst>
          </p:cNvPr>
          <p:cNvSpPr txBox="1"/>
          <p:nvPr/>
        </p:nvSpPr>
        <p:spPr>
          <a:xfrm>
            <a:off x="8273988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DD1C8-B4F7-42DC-85EA-137C6AFF24AE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E8E93-0BB1-4C17-94BE-D3FA27E5F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73" y="2079000"/>
            <a:ext cx="7304854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6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166A51-E1BB-4409-BA12-E19A7B54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00" y="2066503"/>
            <a:ext cx="7560000" cy="27249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ADFF8C-7B37-45C4-A8F7-A8EE4655A7BC}"/>
              </a:ext>
            </a:extLst>
          </p:cNvPr>
          <p:cNvSpPr txBox="1"/>
          <p:nvPr/>
        </p:nvSpPr>
        <p:spPr>
          <a:xfrm>
            <a:off x="8273988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Real</a:t>
            </a:r>
          </a:p>
        </p:txBody>
      </p:sp>
    </p:spTree>
    <p:extLst>
      <p:ext uri="{BB962C8B-B14F-4D97-AF65-F5344CB8AC3E}">
        <p14:creationId xmlns:p14="http://schemas.microsoft.com/office/powerpoint/2010/main" val="1861087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260167-9146-4A46-95E7-FF67414F61BB}"/>
              </a:ext>
            </a:extLst>
          </p:cNvPr>
          <p:cNvSpPr txBox="1"/>
          <p:nvPr/>
        </p:nvSpPr>
        <p:spPr>
          <a:xfrm>
            <a:off x="8273988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DD1C8-B4F7-42DC-85EA-137C6AFF24AE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EE67A5-0CAC-4DDF-92FD-72D26880A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89" y="2079000"/>
            <a:ext cx="7387621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55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50D74-E942-4415-A9C5-FAC012283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077481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2019 Phonics Check</a:t>
            </a:r>
            <a:br>
              <a:rPr lang="en-GB" dirty="0">
                <a:solidFill>
                  <a:srgbClr val="FFFF00"/>
                </a:solidFill>
              </a:rPr>
            </a:b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Section 2</a:t>
            </a:r>
          </a:p>
        </p:txBody>
      </p:sp>
    </p:spTree>
    <p:extLst>
      <p:ext uri="{BB962C8B-B14F-4D97-AF65-F5344CB8AC3E}">
        <p14:creationId xmlns:p14="http://schemas.microsoft.com/office/powerpoint/2010/main" val="3065993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17B483-E04A-4FE2-894E-3FEF900B7FBF}"/>
              </a:ext>
            </a:extLst>
          </p:cNvPr>
          <p:cNvSpPr txBox="1"/>
          <p:nvPr/>
        </p:nvSpPr>
        <p:spPr>
          <a:xfrm>
            <a:off x="82207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Pseudo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7EA97-FAEF-4E55-8333-9194EEBDB420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B81B2D-31AE-43FF-9949-CDA2A1743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99" y="2079000"/>
            <a:ext cx="7290001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13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17B483-E04A-4FE2-894E-3FEF900B7FBF}"/>
              </a:ext>
            </a:extLst>
          </p:cNvPr>
          <p:cNvSpPr txBox="1"/>
          <p:nvPr/>
        </p:nvSpPr>
        <p:spPr>
          <a:xfrm>
            <a:off x="82207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Pseudo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7EA97-FAEF-4E55-8333-9194EEBDB420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A172D6-53E9-490C-896C-49894D05C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10" y="2079000"/>
            <a:ext cx="7272579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12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17B483-E04A-4FE2-894E-3FEF900B7FBF}"/>
              </a:ext>
            </a:extLst>
          </p:cNvPr>
          <p:cNvSpPr txBox="1"/>
          <p:nvPr/>
        </p:nvSpPr>
        <p:spPr>
          <a:xfrm>
            <a:off x="82207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Pseudo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7EA97-FAEF-4E55-8333-9194EEBDB420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311CDB-0A01-4740-BC85-12C67FF19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99" y="2079000"/>
            <a:ext cx="7290001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69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17B483-E04A-4FE2-894E-3FEF900B7FBF}"/>
              </a:ext>
            </a:extLst>
          </p:cNvPr>
          <p:cNvSpPr txBox="1"/>
          <p:nvPr/>
        </p:nvSpPr>
        <p:spPr>
          <a:xfrm>
            <a:off x="82207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Pseudo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7EA97-FAEF-4E55-8333-9194EEBDB420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7F636-96CE-4E7F-8E68-AB0C601A1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43" y="2079000"/>
            <a:ext cx="7296113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65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17B483-E04A-4FE2-894E-3FEF900B7FBF}"/>
              </a:ext>
            </a:extLst>
          </p:cNvPr>
          <p:cNvSpPr txBox="1"/>
          <p:nvPr/>
        </p:nvSpPr>
        <p:spPr>
          <a:xfrm>
            <a:off x="82207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Pseudo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7EA97-FAEF-4E55-8333-9194EEBDB420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3EEA3F-1E91-451B-8A87-A3E674D0F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18" y="2079000"/>
            <a:ext cx="7261163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54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17B483-E04A-4FE2-894E-3FEF900B7FBF}"/>
              </a:ext>
            </a:extLst>
          </p:cNvPr>
          <p:cNvSpPr txBox="1"/>
          <p:nvPr/>
        </p:nvSpPr>
        <p:spPr>
          <a:xfrm>
            <a:off x="82207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Pseudo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7EA97-FAEF-4E55-8333-9194EEBDB420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8A21CF-CAB0-4314-B265-03A1A7987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65" y="2079000"/>
            <a:ext cx="7263869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61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17B483-E04A-4FE2-894E-3FEF900B7FBF}"/>
              </a:ext>
            </a:extLst>
          </p:cNvPr>
          <p:cNvSpPr txBox="1"/>
          <p:nvPr/>
        </p:nvSpPr>
        <p:spPr>
          <a:xfrm>
            <a:off x="82207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Pseudo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7EA97-FAEF-4E55-8333-9194EEBDB420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27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CB23D2-2D34-4C53-B380-CAC9578ED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99" y="2079000"/>
            <a:ext cx="7307421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17B483-E04A-4FE2-894E-3FEF900B7FBF}"/>
              </a:ext>
            </a:extLst>
          </p:cNvPr>
          <p:cNvSpPr txBox="1"/>
          <p:nvPr/>
        </p:nvSpPr>
        <p:spPr>
          <a:xfrm>
            <a:off x="82207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Pseudo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7EA97-FAEF-4E55-8333-9194EEBDB420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28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E7BBE-CB6D-4EDF-A7F3-2BA28980B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87" y="2079000"/>
            <a:ext cx="7185625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4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523B31-0ACD-40B9-A907-084FCF2C1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00" y="2090473"/>
            <a:ext cx="7560000" cy="26770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4EEF13-7F40-4968-89A8-ACC3E1DAA60A}"/>
              </a:ext>
            </a:extLst>
          </p:cNvPr>
          <p:cNvSpPr txBox="1"/>
          <p:nvPr/>
        </p:nvSpPr>
        <p:spPr>
          <a:xfrm>
            <a:off x="8273988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Real</a:t>
            </a:r>
          </a:p>
        </p:txBody>
      </p:sp>
    </p:spTree>
    <p:extLst>
      <p:ext uri="{BB962C8B-B14F-4D97-AF65-F5344CB8AC3E}">
        <p14:creationId xmlns:p14="http://schemas.microsoft.com/office/powerpoint/2010/main" val="2865792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260167-9146-4A46-95E7-FF67414F61BB}"/>
              </a:ext>
            </a:extLst>
          </p:cNvPr>
          <p:cNvSpPr txBox="1"/>
          <p:nvPr/>
        </p:nvSpPr>
        <p:spPr>
          <a:xfrm>
            <a:off x="8273988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DD1C8-B4F7-42DC-85EA-137C6AFF24AE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29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A8445-E9BE-4BAC-8783-BB0BDB060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18" y="2079000"/>
            <a:ext cx="7261163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131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260167-9146-4A46-95E7-FF67414F61BB}"/>
              </a:ext>
            </a:extLst>
          </p:cNvPr>
          <p:cNvSpPr txBox="1"/>
          <p:nvPr/>
        </p:nvSpPr>
        <p:spPr>
          <a:xfrm>
            <a:off x="8273988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DD1C8-B4F7-42DC-85EA-137C6AFF24AE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30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3D040E-0B61-411C-A596-DE11353F4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76" y="2079000"/>
            <a:ext cx="7365248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00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260167-9146-4A46-95E7-FF67414F61BB}"/>
              </a:ext>
            </a:extLst>
          </p:cNvPr>
          <p:cNvSpPr txBox="1"/>
          <p:nvPr/>
        </p:nvSpPr>
        <p:spPr>
          <a:xfrm>
            <a:off x="8273988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DD1C8-B4F7-42DC-85EA-137C6AFF24AE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31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4743A-1B73-46DF-8A4F-A7A4A8FDF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68" y="2079000"/>
            <a:ext cx="7331064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30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260167-9146-4A46-95E7-FF67414F61BB}"/>
              </a:ext>
            </a:extLst>
          </p:cNvPr>
          <p:cNvSpPr txBox="1"/>
          <p:nvPr/>
        </p:nvSpPr>
        <p:spPr>
          <a:xfrm>
            <a:off x="8273988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DD1C8-B4F7-42DC-85EA-137C6AFF24AE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32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933B6E-DC8B-4306-A55A-B352F9596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71" y="2079000"/>
            <a:ext cx="7326057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935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260167-9146-4A46-95E7-FF67414F61BB}"/>
              </a:ext>
            </a:extLst>
          </p:cNvPr>
          <p:cNvSpPr txBox="1"/>
          <p:nvPr/>
        </p:nvSpPr>
        <p:spPr>
          <a:xfrm>
            <a:off x="8273988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DD1C8-B4F7-42DC-85EA-137C6AFF24AE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33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F22DF6-9304-48F4-96B0-E5D8AEA8C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95" y="2079000"/>
            <a:ext cx="7319809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591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260167-9146-4A46-95E7-FF67414F61BB}"/>
              </a:ext>
            </a:extLst>
          </p:cNvPr>
          <p:cNvSpPr txBox="1"/>
          <p:nvPr/>
        </p:nvSpPr>
        <p:spPr>
          <a:xfrm>
            <a:off x="8273988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DD1C8-B4F7-42DC-85EA-137C6AFF24AE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34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95DC0C-BE4F-4728-9ADF-E91D24718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75" y="2079000"/>
            <a:ext cx="734365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622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260167-9146-4A46-95E7-FF67414F61BB}"/>
              </a:ext>
            </a:extLst>
          </p:cNvPr>
          <p:cNvSpPr txBox="1"/>
          <p:nvPr/>
        </p:nvSpPr>
        <p:spPr>
          <a:xfrm>
            <a:off x="8273988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DD1C8-B4F7-42DC-85EA-137C6AFF24AE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35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C368C7-C2B6-4377-8674-AB70A7EB6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44" y="2079000"/>
            <a:ext cx="7298711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033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260167-9146-4A46-95E7-FF67414F61BB}"/>
              </a:ext>
            </a:extLst>
          </p:cNvPr>
          <p:cNvSpPr txBox="1"/>
          <p:nvPr/>
        </p:nvSpPr>
        <p:spPr>
          <a:xfrm>
            <a:off x="8273988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DD1C8-B4F7-42DC-85EA-137C6AFF24AE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36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C6D8C9-EEB7-4AE1-92A0-8FBB9C41B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89" y="2079000"/>
            <a:ext cx="7307421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308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260167-9146-4A46-95E7-FF67414F61BB}"/>
              </a:ext>
            </a:extLst>
          </p:cNvPr>
          <p:cNvSpPr txBox="1"/>
          <p:nvPr/>
        </p:nvSpPr>
        <p:spPr>
          <a:xfrm>
            <a:off x="8273988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DD1C8-B4F7-42DC-85EA-137C6AFF24AE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37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D034AD-AF16-444B-B952-A5B6B51A6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29" y="2079000"/>
            <a:ext cx="7162741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642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260167-9146-4A46-95E7-FF67414F61BB}"/>
              </a:ext>
            </a:extLst>
          </p:cNvPr>
          <p:cNvSpPr txBox="1"/>
          <p:nvPr/>
        </p:nvSpPr>
        <p:spPr>
          <a:xfrm>
            <a:off x="8273988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DD1C8-B4F7-42DC-85EA-137C6AFF24AE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38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336C3-7323-421B-B631-DF9DEBCEA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81" y="2079000"/>
            <a:ext cx="7311038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7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5F9D40-5D07-4DA7-9F54-6DFFBC963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54" y="2079000"/>
            <a:ext cx="7362692" cy="270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260167-9146-4A46-95E7-FF67414F61BB}"/>
              </a:ext>
            </a:extLst>
          </p:cNvPr>
          <p:cNvSpPr txBox="1"/>
          <p:nvPr/>
        </p:nvSpPr>
        <p:spPr>
          <a:xfrm>
            <a:off x="8273988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Real</a:t>
            </a:r>
          </a:p>
        </p:txBody>
      </p:sp>
    </p:spTree>
    <p:extLst>
      <p:ext uri="{BB962C8B-B14F-4D97-AF65-F5344CB8AC3E}">
        <p14:creationId xmlns:p14="http://schemas.microsoft.com/office/powerpoint/2010/main" val="13102622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260167-9146-4A46-95E7-FF67414F61BB}"/>
              </a:ext>
            </a:extLst>
          </p:cNvPr>
          <p:cNvSpPr txBox="1"/>
          <p:nvPr/>
        </p:nvSpPr>
        <p:spPr>
          <a:xfrm>
            <a:off x="8273988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DD1C8-B4F7-42DC-85EA-137C6AFF24AE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39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B7445-5D61-4D60-B98C-D13462CE8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47" y="2079000"/>
            <a:ext cx="7293506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511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260167-9146-4A46-95E7-FF67414F61BB}"/>
              </a:ext>
            </a:extLst>
          </p:cNvPr>
          <p:cNvSpPr txBox="1"/>
          <p:nvPr/>
        </p:nvSpPr>
        <p:spPr>
          <a:xfrm>
            <a:off x="8273988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DD1C8-B4F7-42DC-85EA-137C6AFF24AE}"/>
              </a:ext>
            </a:extLst>
          </p:cNvPr>
          <p:cNvSpPr txBox="1"/>
          <p:nvPr/>
        </p:nvSpPr>
        <p:spPr>
          <a:xfrm>
            <a:off x="1435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40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4F67C-2548-4404-BD76-08CAFB70B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10" y="2079000"/>
            <a:ext cx="7272579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465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50D74-E942-4415-A9C5-FAC012283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077481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2019 Phonics Check</a:t>
            </a:r>
            <a:br>
              <a:rPr lang="en-GB" dirty="0">
                <a:solidFill>
                  <a:srgbClr val="FFFF00"/>
                </a:solidFill>
              </a:rPr>
            </a:b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99268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1957FC-F1DC-479A-9C53-B08B3C155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63" y="2079000"/>
            <a:ext cx="7557873" cy="270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2AA5F7-9E97-45EA-897C-DA9319F52DB1}"/>
              </a:ext>
            </a:extLst>
          </p:cNvPr>
          <p:cNvSpPr txBox="1"/>
          <p:nvPr/>
        </p:nvSpPr>
        <p:spPr>
          <a:xfrm>
            <a:off x="82207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Pseudo</a:t>
            </a:r>
          </a:p>
        </p:txBody>
      </p:sp>
    </p:spTree>
    <p:extLst>
      <p:ext uri="{BB962C8B-B14F-4D97-AF65-F5344CB8AC3E}">
        <p14:creationId xmlns:p14="http://schemas.microsoft.com/office/powerpoint/2010/main" val="1120108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63FEEF-4E23-47F0-8612-094849E5BF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6"/>
          <a:stretch/>
        </p:blipFill>
        <p:spPr>
          <a:xfrm>
            <a:off x="659195" y="2079000"/>
            <a:ext cx="7739081" cy="27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EDCDAE-F9AA-4CDB-85E5-14FB8CAFA04B}"/>
              </a:ext>
            </a:extLst>
          </p:cNvPr>
          <p:cNvSpPr txBox="1"/>
          <p:nvPr/>
        </p:nvSpPr>
        <p:spPr>
          <a:xfrm>
            <a:off x="82207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Pseudo</a:t>
            </a:r>
          </a:p>
        </p:txBody>
      </p:sp>
    </p:spTree>
    <p:extLst>
      <p:ext uri="{BB962C8B-B14F-4D97-AF65-F5344CB8AC3E}">
        <p14:creationId xmlns:p14="http://schemas.microsoft.com/office/powerpoint/2010/main" val="1103055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A237F5-6029-44E2-909D-488CBF90D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08" y="2079000"/>
            <a:ext cx="7525983" cy="270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84E88F-7916-4269-BCF9-1CBBDDD1CC09}"/>
              </a:ext>
            </a:extLst>
          </p:cNvPr>
          <p:cNvSpPr txBox="1"/>
          <p:nvPr/>
        </p:nvSpPr>
        <p:spPr>
          <a:xfrm>
            <a:off x="82207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Pseudo</a:t>
            </a:r>
          </a:p>
        </p:txBody>
      </p:sp>
    </p:spTree>
    <p:extLst>
      <p:ext uri="{BB962C8B-B14F-4D97-AF65-F5344CB8AC3E}">
        <p14:creationId xmlns:p14="http://schemas.microsoft.com/office/powerpoint/2010/main" val="383936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B4B0DD-DECA-4AB2-B4DD-738F1983F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99" y="2079000"/>
            <a:ext cx="7624802" cy="270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17B483-E04A-4FE2-894E-3FEF900B7FBF}"/>
              </a:ext>
            </a:extLst>
          </p:cNvPr>
          <p:cNvSpPr txBox="1"/>
          <p:nvPr/>
        </p:nvSpPr>
        <p:spPr>
          <a:xfrm>
            <a:off x="8220720" y="6408768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Pseudo</a:t>
            </a:r>
          </a:p>
        </p:txBody>
      </p:sp>
    </p:spTree>
    <p:extLst>
      <p:ext uri="{BB962C8B-B14F-4D97-AF65-F5344CB8AC3E}">
        <p14:creationId xmlns:p14="http://schemas.microsoft.com/office/powerpoint/2010/main" val="1797729747"/>
      </p:ext>
    </p:extLst>
  </p:cSld>
  <p:clrMapOvr>
    <a:masterClrMapping/>
  </p:clrMapOvr>
</p:sld>
</file>

<file path=ppt/theme/theme1.xml><?xml version="1.0" encoding="utf-8"?>
<a:theme xmlns:a="http://schemas.openxmlformats.org/drawingml/2006/main" name="4x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x3" id="{38B0A36D-CBBA-4E8D-92C6-0F5690CA60E1}" vid="{C00260F0-CED1-4834-BE97-C4CF6632CE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4x3</Template>
  <TotalTime>0</TotalTime>
  <Words>115</Words>
  <Application>Microsoft Office PowerPoint</Application>
  <PresentationFormat>On-screen Show (4:3)</PresentationFormat>
  <Paragraphs>92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4x3</vt:lpstr>
      <vt:lpstr>2019 Phonics Check  Practice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2019 Phonics Check  Section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2019 Phonics Check  Section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2019 Phonics Check 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Phonics Check  Practice Words</dc:title>
  <dc:creator>Martin Green</dc:creator>
  <cp:lastModifiedBy>Martin Green</cp:lastModifiedBy>
  <cp:revision>2</cp:revision>
  <dcterms:created xsi:type="dcterms:W3CDTF">2021-10-07T12:08:54Z</dcterms:created>
  <dcterms:modified xsi:type="dcterms:W3CDTF">2021-10-07T13:02:06Z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